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A7F3-3BBA-456E-9FBC-EE01D7A28E14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A750-E4F5-45B6-91DA-1ED68356E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496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A7F3-3BBA-456E-9FBC-EE01D7A28E14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A750-E4F5-45B6-91DA-1ED68356E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637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A7F3-3BBA-456E-9FBC-EE01D7A28E14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A750-E4F5-45B6-91DA-1ED68356E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33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A7F3-3BBA-456E-9FBC-EE01D7A28E14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A750-E4F5-45B6-91DA-1ED68356E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396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A7F3-3BBA-456E-9FBC-EE01D7A28E14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A750-E4F5-45B6-91DA-1ED68356E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5899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A7F3-3BBA-456E-9FBC-EE01D7A28E14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A750-E4F5-45B6-91DA-1ED68356E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5550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A7F3-3BBA-456E-9FBC-EE01D7A28E14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A750-E4F5-45B6-91DA-1ED68356E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86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A7F3-3BBA-456E-9FBC-EE01D7A28E14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A750-E4F5-45B6-91DA-1ED68356E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549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A7F3-3BBA-456E-9FBC-EE01D7A28E14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A750-E4F5-45B6-91DA-1ED68356E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8385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A7F3-3BBA-456E-9FBC-EE01D7A28E14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A750-E4F5-45B6-91DA-1ED68356E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66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A7F3-3BBA-456E-9FBC-EE01D7A28E14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0A750-E4F5-45B6-91DA-1ED68356E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903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AA7F3-3BBA-456E-9FBC-EE01D7A28E14}" type="datetimeFigureOut">
              <a:rPr lang="pt-BR" smtClean="0"/>
              <a:t>30/10/2025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0A750-E4F5-45B6-91DA-1ED68356E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883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080119"/>
          </a:xfrm>
        </p:spPr>
        <p:txBody>
          <a:bodyPr/>
          <a:lstStyle/>
          <a:p>
            <a:r>
              <a:rPr lang="pt-BR" b="1" dirty="0" smtClean="0"/>
              <a:t>Calendário 2025-2026</a:t>
            </a:r>
            <a:endParaRPr lang="pt-BR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772816"/>
            <a:ext cx="6400800" cy="4968552"/>
          </a:xfrm>
        </p:spPr>
        <p:txBody>
          <a:bodyPr>
            <a:normAutofit fontScale="62500" lnSpcReduction="20000"/>
          </a:bodyPr>
          <a:lstStyle/>
          <a:p>
            <a:r>
              <a:rPr lang="pt-PT" b="1" dirty="0"/>
              <a:t> </a:t>
            </a:r>
            <a:endParaRPr lang="pt-BR" b="1" dirty="0"/>
          </a:p>
          <a:p>
            <a:r>
              <a:rPr lang="pt-PT" b="1" dirty="0">
                <a:solidFill>
                  <a:schemeClr val="accent6">
                    <a:lumMod val="50000"/>
                  </a:schemeClr>
                </a:solidFill>
              </a:rPr>
              <a:t>Calendario das Reuniões Ordinárias 2025- 2026</a:t>
            </a:r>
            <a:endParaRPr lang="pt-BR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pt-PT" b="1" dirty="0">
                <a:solidFill>
                  <a:srgbClr val="FF0000"/>
                </a:solidFill>
              </a:rPr>
              <a:t>03/11/2025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PT" b="1" dirty="0">
                <a:solidFill>
                  <a:srgbClr val="FF0000"/>
                </a:solidFill>
              </a:rPr>
              <a:t>01/12/2025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PT" b="1" dirty="0">
                <a:solidFill>
                  <a:srgbClr val="FF0000"/>
                </a:solidFill>
              </a:rPr>
              <a:t>05/01/2026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PT" b="1" dirty="0">
                <a:solidFill>
                  <a:srgbClr val="FF0000"/>
                </a:solidFill>
              </a:rPr>
              <a:t>02/02/2026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PT" b="1" dirty="0">
                <a:solidFill>
                  <a:srgbClr val="FF0000"/>
                </a:solidFill>
              </a:rPr>
              <a:t>02/03/2026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PT" b="1" dirty="0">
                <a:solidFill>
                  <a:srgbClr val="FF0000"/>
                </a:solidFill>
              </a:rPr>
              <a:t>06/04/2026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PT" b="1" dirty="0">
                <a:solidFill>
                  <a:srgbClr val="FF0000"/>
                </a:solidFill>
              </a:rPr>
              <a:t>04/05/2026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PT" b="1" dirty="0">
                <a:solidFill>
                  <a:srgbClr val="FF0000"/>
                </a:solidFill>
              </a:rPr>
              <a:t>01/06/2026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PT" b="1" dirty="0">
                <a:solidFill>
                  <a:srgbClr val="FF0000"/>
                </a:solidFill>
              </a:rPr>
              <a:t>05/07/2026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PT" b="1" dirty="0">
                <a:solidFill>
                  <a:srgbClr val="FF0000"/>
                </a:solidFill>
              </a:rPr>
              <a:t> 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PT" b="1" dirty="0">
                <a:solidFill>
                  <a:srgbClr val="FF0000"/>
                </a:solidFill>
              </a:rPr>
              <a:t> </a:t>
            </a:r>
            <a:endParaRPr lang="pt-BR" b="1" dirty="0">
              <a:solidFill>
                <a:srgbClr val="FF0000"/>
              </a:solidFill>
            </a:endParaRPr>
          </a:p>
          <a:p>
            <a:r>
              <a:rPr lang="pt-PT" b="1" dirty="0">
                <a:solidFill>
                  <a:srgbClr val="FF0000"/>
                </a:solidFill>
              </a:rPr>
              <a:t>As reuniões serão realizadas às 18h30, nas dependências da Casa dos Conselhos Rua Marechal Deodoro Nº 658 Centro Araras SP</a:t>
            </a:r>
            <a:endParaRPr lang="pt-BR" b="1" dirty="0">
              <a:solidFill>
                <a:srgbClr val="FF0000"/>
              </a:solidFill>
            </a:endParaRPr>
          </a:p>
          <a:p>
            <a:endParaRPr lang="pt-B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00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</Words>
  <Application>Microsoft Office PowerPoint</Application>
  <PresentationFormat>Apresentação na tela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Calendário 2025-2026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Calendario 2025-2026</dc:title>
  <dc:creator>User</dc:creator>
  <cp:lastModifiedBy>User</cp:lastModifiedBy>
  <cp:revision>2</cp:revision>
  <dcterms:created xsi:type="dcterms:W3CDTF">2025-10-30T12:42:51Z</dcterms:created>
  <dcterms:modified xsi:type="dcterms:W3CDTF">2025-10-30T12:46:47Z</dcterms:modified>
</cp:coreProperties>
</file>